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389A218-1BD9-44B7-AD25-60C2204205A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89A218-1BD9-44B7-AD25-60C2204205A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389A218-1BD9-44B7-AD25-60C2204205A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9;&#1063;&#1048;&#1058;&#1045;&#1051;&#1068;%20&#1043;&#1054;&#1044;&#1040;%202018%20&#1096;&#1082;&#1086;&#1083;&#1100;&#1085;&#1099;&#1081;%20&#1101;&#1090;&#1072;&#1087;\&#1052;&#1040;&#1057;&#1058;&#1045;&#1056;-&#1050;&#1051;&#1040;&#1057;&#1057;\Fonovaya_muzyka_pereryv_-_bez_slov_(iPleer.fm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6754" y="0"/>
            <a:ext cx="930075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08498" y="2311649"/>
            <a:ext cx="335312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dirty="0">
              <a:latin typeface="Ubuntu Condensed" panose="020B05060306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790780">
            <a:off x="1118922" y="2123620"/>
            <a:ext cx="7863839" cy="42780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«МЕТОД  Х»</a:t>
            </a:r>
          </a:p>
          <a:p>
            <a:pPr algn="ctr"/>
            <a:endParaRPr lang="ru-RU" sz="8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 </a:t>
            </a:r>
            <a:endParaRPr lang="ru-RU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2314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6754" y="0"/>
            <a:ext cx="9300754" cy="68580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60" y="287382"/>
            <a:ext cx="8490857" cy="64138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1520" y="1097280"/>
            <a:ext cx="7863839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ПРИМЕНЕНИЕ МЕТОДА</a:t>
            </a:r>
          </a:p>
          <a:p>
            <a:pPr algn="ctr"/>
            <a:endParaRPr lang="ru-RU" sz="4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  <a:p>
            <a:pPr algn="ctr"/>
            <a:endParaRPr lang="ru-RU" sz="8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 </a:t>
            </a:r>
            <a:endParaRPr lang="ru-RU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867990" y="2454601"/>
            <a:ext cx="57607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Calibri" pitchFamily="34" charset="0"/>
                <a:cs typeface="Times New Roman" pitchFamily="18" charset="0"/>
              </a:rPr>
              <a:t>- на стадии определения темы занятия,</a:t>
            </a:r>
            <a:endParaRPr kumimoji="0" lang="ru-RU" sz="1050" b="1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Calibri" pitchFamily="34" charset="0"/>
                <a:cs typeface="Times New Roman" pitchFamily="18" charset="0"/>
              </a:rPr>
              <a:t>- для определения и постановки проблемы,</a:t>
            </a:r>
            <a:endParaRPr kumimoji="0" lang="ru-RU" sz="1050" b="1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Calibri" pitchFamily="34" charset="0"/>
                <a:cs typeface="Times New Roman" pitchFamily="18" charset="0"/>
              </a:rPr>
              <a:t>- для закрепления материала,</a:t>
            </a:r>
            <a:endParaRPr kumimoji="0" lang="ru-RU" sz="1050" b="1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Calibri" pitchFamily="34" charset="0"/>
                <a:cs typeface="Times New Roman" pitchFamily="18" charset="0"/>
              </a:rPr>
              <a:t>- как способ организации групповой работы на повторительно-обобщающем уроке,</a:t>
            </a:r>
            <a:endParaRPr kumimoji="0" lang="ru-RU" sz="1050" b="1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Calibri" pitchFamily="34" charset="0"/>
                <a:cs typeface="Times New Roman" pitchFamily="18" charset="0"/>
              </a:rPr>
              <a:t>- как творческое домашнее задание и т. д.</a:t>
            </a:r>
            <a:endParaRPr kumimoji="0" lang="ru-RU" sz="1050" b="1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800" b="1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27017" y="601792"/>
            <a:ext cx="766789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«Если вы входите в класс, от которого трудно добиться слова, начните показывать картинки, и класс заговорит, а главное, заговорит свободно…»</a:t>
            </a:r>
            <a:endParaRPr kumimoji="0" lang="ru-RU" sz="1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К.Д.Ушинский.</a:t>
            </a:r>
            <a:endParaRPr kumimoji="0" lang="ru-RU" sz="4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 rot="20784548">
            <a:off x="391886" y="4276623"/>
            <a:ext cx="79422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all" normalizeH="0" baseline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СПАСИБО ЗА ВНИМАНИЕ!</a:t>
            </a:r>
            <a:endParaRPr kumimoji="0" lang="ru-RU" sz="6000" b="1" i="0" u="none" strike="noStrike" cap="all" normalizeH="0" baseline="0" dirty="0" smtClean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368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6023" y="862149"/>
            <a:ext cx="7104515" cy="18466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Мастер –класс</a:t>
            </a:r>
          </a:p>
          <a:p>
            <a:pPr algn="ctr"/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nastasiaScript" panose="02000505070000020002" pitchFamily="2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66206" y="2245798"/>
            <a:ext cx="7733211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normalizeH="0" baseline="0" dirty="0" smtClean="0">
                <a:ln/>
                <a:solidFill>
                  <a:schemeClr val="accent3"/>
                </a:solidFill>
                <a:ea typeface="Calibri" pitchFamily="34" charset="0"/>
                <a:cs typeface="Times New Roman" pitchFamily="18" charset="0"/>
              </a:rPr>
              <a:t>«КРОССЕНС» КАК МЕТОД РАЗВИТИЯ </a:t>
            </a:r>
            <a:endParaRPr kumimoji="0" lang="ru-RU" sz="1100" b="1" i="1" u="none" strike="noStrike" normalizeH="0" baseline="0" dirty="0" smtClean="0">
              <a:ln/>
              <a:solidFill>
                <a:schemeClr val="accent3"/>
              </a:solidFill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normalizeH="0" baseline="0" dirty="0" smtClean="0">
                <a:ln/>
                <a:solidFill>
                  <a:schemeClr val="accent3"/>
                </a:solidFill>
                <a:ea typeface="Calibri" pitchFamily="34" charset="0"/>
                <a:cs typeface="Times New Roman" pitchFamily="18" charset="0"/>
              </a:rPr>
              <a:t>ПОЗНАВАТЕЛЬНОЙ ИНИЦИАТИВЫ, ЛОГИЧЕСКОГО И ТВОРЧЕСКОГО МЫШЛЕНИЯ»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n/>
              <a:solidFill>
                <a:schemeClr val="accent3"/>
              </a:solidFill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n/>
                <a:solidFill>
                  <a:srgbClr val="C00000"/>
                </a:solidFill>
                <a:cs typeface="Arial" pitchFamily="34" charset="0"/>
              </a:rPr>
              <a:t>Цель: продемонстрировать использование «Кроссенса» на занятиях как метода развития мотивации, логического и неординарного творческого мышления обучающихся.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ln/>
              <a:solidFill>
                <a:srgbClr val="C0000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n/>
                <a:solidFill>
                  <a:srgbClr val="C00000"/>
                </a:solidFill>
                <a:cs typeface="Arial" pitchFamily="34" charset="0"/>
              </a:rPr>
              <a:t>Планируемый результат: принятие и применение данного метода участниками мастер-класса.</a:t>
            </a: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6754" y="0"/>
            <a:ext cx="930075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908498" y="2311649"/>
            <a:ext cx="335312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dirty="0">
              <a:latin typeface="Ubuntu Condensed" panose="020B05060306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1520" y="757646"/>
            <a:ext cx="7863839" cy="39395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Из истории… </a:t>
            </a:r>
          </a:p>
          <a:p>
            <a:pPr algn="ctr"/>
            <a:endParaRPr lang="ru-RU" sz="8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 </a:t>
            </a:r>
            <a:endParaRPr lang="ru-RU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97280" y="3377703"/>
            <a:ext cx="65706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2" name="Picture 2" descr="F:\Открытый урок\slide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469" y="1855448"/>
            <a:ext cx="6792685" cy="43643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8623142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6754" y="0"/>
            <a:ext cx="930075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635" y="444138"/>
            <a:ext cx="8268788" cy="59044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6754" y="0"/>
            <a:ext cx="9300754" cy="68580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0" y="182880"/>
            <a:ext cx="4990012" cy="35400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0583" y="2377439"/>
            <a:ext cx="5525589" cy="36706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6754" y="0"/>
            <a:ext cx="930075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947" y="404949"/>
            <a:ext cx="8334103" cy="5969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6754" y="0"/>
            <a:ext cx="9300754" cy="68580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885" y="600892"/>
            <a:ext cx="8203475" cy="56039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6754" y="0"/>
            <a:ext cx="9300754" cy="68580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26572"/>
            <a:ext cx="8425543" cy="58913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6206" y="457200"/>
            <a:ext cx="8138160" cy="59566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6754" y="0"/>
            <a:ext cx="9300754" cy="68580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69817"/>
            <a:ext cx="8255726" cy="61917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1886" y="431074"/>
            <a:ext cx="8752114" cy="64269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Fonovaya_muzyka_pereryv_-_bez_slov_(iPle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84914" y="444214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209</TotalTime>
  <Words>137</Words>
  <Application>Microsoft Office PowerPoint</Application>
  <PresentationFormat>Экран (4:3)</PresentationFormat>
  <Paragraphs>28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Администратор</cp:lastModifiedBy>
  <cp:revision>40</cp:revision>
  <dcterms:created xsi:type="dcterms:W3CDTF">2013-11-19T05:52:05Z</dcterms:created>
  <dcterms:modified xsi:type="dcterms:W3CDTF">2018-11-26T22:02:45Z</dcterms:modified>
</cp:coreProperties>
</file>